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86" r:id="rId11"/>
    <p:sldId id="287" r:id="rId12"/>
    <p:sldId id="277" r:id="rId13"/>
    <p:sldId id="268" r:id="rId14"/>
    <p:sldId id="282" r:id="rId15"/>
    <p:sldId id="285" r:id="rId16"/>
    <p:sldId id="283" r:id="rId17"/>
    <p:sldId id="284" r:id="rId18"/>
    <p:sldId id="271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BBAA"/>
    <a:srgbClr val="01B6E1"/>
    <a:srgbClr val="007996"/>
    <a:srgbClr val="E70B35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0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1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5166322" y="1293293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1833350" y="2671615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 rot="10800000" flipV="1">
            <a:off x="1281197" y="4357731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 rot="10800000" flipV="1">
            <a:off x="907798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 rot="10800000" flipV="1">
            <a:off x="2130339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8766665" y="2693520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8768992" y="3783080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8102812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10022221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215613" y="796980"/>
            <a:ext cx="416297" cy="33329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7671317" y="674247"/>
            <a:ext cx="438202" cy="36003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5400000">
            <a:off x="1817288" y="3417743"/>
            <a:ext cx="1098469" cy="781507"/>
          </a:xfrm>
          <a:prstGeom prst="bentConnector3">
            <a:avLst>
              <a:gd name="adj1" fmla="val 236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16200000" flipH="1">
            <a:off x="9440797" y="3530959"/>
            <a:ext cx="501913" cy="23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1734912" y="5040356"/>
            <a:ext cx="1176283" cy="69457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rot="5400000">
            <a:off x="1123642" y="5123657"/>
            <a:ext cx="1176283" cy="5279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703747" y="4387229"/>
            <a:ext cx="1005672" cy="9726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rot="16200000" flipH="1">
            <a:off x="9663451" y="4400193"/>
            <a:ext cx="1005672" cy="9467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35B1735-1EA7-D101-772F-FE8906D27699}"/>
              </a:ext>
            </a:extLst>
          </p:cNvPr>
          <p:cNvSpPr/>
          <p:nvPr/>
        </p:nvSpPr>
        <p:spPr>
          <a:xfrm>
            <a:off x="2647864" y="3792400"/>
            <a:ext cx="1317863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79CA43B-6A70-DB5B-0021-B1E9DF6D4417}"/>
              </a:ext>
            </a:extLst>
          </p:cNvPr>
          <p:cNvCxnSpPr>
            <a:cxnSpLocks/>
            <a:stCxn id="16" idx="2"/>
            <a:endCxn id="199" idx="0"/>
          </p:cNvCxnSpPr>
          <p:nvPr/>
        </p:nvCxnSpPr>
        <p:spPr>
          <a:xfrm rot="16200000" flipH="1">
            <a:off x="3548181" y="3970116"/>
            <a:ext cx="1760679" cy="22434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C7A22AD-459B-DD85-E037-095F78B38599}"/>
              </a:ext>
            </a:extLst>
          </p:cNvPr>
          <p:cNvCxnSpPr>
            <a:cxnSpLocks/>
            <a:stCxn id="3" idx="2"/>
            <a:endCxn id="57" idx="0"/>
          </p:cNvCxnSpPr>
          <p:nvPr/>
        </p:nvCxnSpPr>
        <p:spPr>
          <a:xfrm rot="5400000">
            <a:off x="1627503" y="2654736"/>
            <a:ext cx="525247" cy="17342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A2F2BD33-B0C1-1CC2-3DFD-8CF9CE8C7261}"/>
              </a:ext>
            </a:extLst>
          </p:cNvPr>
          <p:cNvSpPr/>
          <p:nvPr/>
        </p:nvSpPr>
        <p:spPr>
          <a:xfrm rot="10800000" flipV="1">
            <a:off x="328405" y="3784509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축제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EAABA034-2B80-2AAE-BC72-C8528769D165}"/>
              </a:ext>
            </a:extLst>
          </p:cNvPr>
          <p:cNvCxnSpPr>
            <a:cxnSpLocks/>
            <a:stCxn id="3" idx="2"/>
            <a:endCxn id="16" idx="0"/>
          </p:cNvCxnSpPr>
          <p:nvPr/>
        </p:nvCxnSpPr>
        <p:spPr>
          <a:xfrm rot="16200000" flipH="1">
            <a:off x="2765466" y="3251070"/>
            <a:ext cx="533138" cy="5495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1D5370F-EFB4-62F0-A065-31F8C9CE5A05}"/>
              </a:ext>
            </a:extLst>
          </p:cNvPr>
          <p:cNvSpPr/>
          <p:nvPr/>
        </p:nvSpPr>
        <p:spPr>
          <a:xfrm>
            <a:off x="3553971" y="4359600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여행코스 생성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12E7F7EE-865E-33AF-99DB-B8CDD35EDF0E}"/>
              </a:ext>
            </a:extLst>
          </p:cNvPr>
          <p:cNvCxnSpPr>
            <a:cxnSpLocks/>
            <a:stCxn id="16" idx="2"/>
            <a:endCxn id="198" idx="0"/>
          </p:cNvCxnSpPr>
          <p:nvPr/>
        </p:nvCxnSpPr>
        <p:spPr>
          <a:xfrm rot="16200000" flipH="1">
            <a:off x="2877668" y="4640630"/>
            <a:ext cx="1764281" cy="9060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0AC92350-5CAE-865F-1C5B-6DB53307052A}"/>
              </a:ext>
            </a:extLst>
          </p:cNvPr>
          <p:cNvCxnSpPr>
            <a:cxnSpLocks/>
            <a:stCxn id="3" idx="2"/>
            <a:endCxn id="74" idx="0"/>
          </p:cNvCxnSpPr>
          <p:nvPr/>
        </p:nvCxnSpPr>
        <p:spPr>
          <a:xfrm rot="16200000" flipH="1">
            <a:off x="2987698" y="3028838"/>
            <a:ext cx="1100338" cy="1561185"/>
          </a:xfrm>
          <a:prstGeom prst="bentConnector3">
            <a:avLst>
              <a:gd name="adj1" fmla="val 236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E05E020-545E-61BC-C69F-BE1335B391C6}"/>
              </a:ext>
            </a:extLst>
          </p:cNvPr>
          <p:cNvCxnSpPr>
            <a:cxnSpLocks/>
            <a:stCxn id="57" idx="2"/>
            <a:endCxn id="15" idx="3"/>
          </p:cNvCxnSpPr>
          <p:nvPr/>
        </p:nvCxnSpPr>
        <p:spPr>
          <a:xfrm rot="5400000">
            <a:off x="635" y="5133442"/>
            <a:ext cx="1929505" cy="115178"/>
          </a:xfrm>
          <a:prstGeom prst="bentConnector4">
            <a:avLst>
              <a:gd name="adj1" fmla="val 45336"/>
              <a:gd name="adj2" fmla="val 2984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9DE432-2FB7-6B0B-52A0-3D1F0F7DD2FA}"/>
              </a:ext>
            </a:extLst>
          </p:cNvPr>
          <p:cNvSpPr/>
          <p:nvPr/>
        </p:nvSpPr>
        <p:spPr>
          <a:xfrm>
            <a:off x="5166321" y="2671613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15572547-7BED-5FBB-C382-FD332048B3C6}"/>
              </a:ext>
            </a:extLst>
          </p:cNvPr>
          <p:cNvSpPr/>
          <p:nvPr/>
        </p:nvSpPr>
        <p:spPr>
          <a:xfrm>
            <a:off x="4524001" y="3765871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회원가입</a:t>
            </a:r>
          </a:p>
        </p:txBody>
      </p:sp>
      <p:sp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6AE8963A-45C0-60E9-807F-873EF9D051C8}"/>
              </a:ext>
            </a:extLst>
          </p:cNvPr>
          <p:cNvSpPr/>
          <p:nvPr/>
        </p:nvSpPr>
        <p:spPr>
          <a:xfrm>
            <a:off x="6153286" y="3764312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ID/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비번 찾기</a:t>
            </a:r>
          </a:p>
        </p:txBody>
      </p:sp>
      <p:cxnSp>
        <p:nvCxnSpPr>
          <p:cNvPr id="148" name="직선 화살표 연결선 147">
            <a:extLst>
              <a:ext uri="{FF2B5EF4-FFF2-40B4-BE49-F238E27FC236}">
                <a16:creationId xmlns:a16="http://schemas.microsoft.com/office/drawing/2014/main" id="{5666740B-EF49-42E1-88F2-661F4DC15C54}"/>
              </a:ext>
            </a:extLst>
          </p:cNvPr>
          <p:cNvCxnSpPr>
            <a:cxnSpLocks/>
            <a:stCxn id="120" idx="2"/>
            <a:endCxn id="134" idx="0"/>
          </p:cNvCxnSpPr>
          <p:nvPr/>
        </p:nvCxnSpPr>
        <p:spPr>
          <a:xfrm rot="5400000">
            <a:off x="5436063" y="3111687"/>
            <a:ext cx="506611" cy="8017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221CBE24-CD9D-52F5-0857-C213DE9EBC71}"/>
              </a:ext>
            </a:extLst>
          </p:cNvPr>
          <p:cNvCxnSpPr>
            <a:cxnSpLocks/>
            <a:stCxn id="120" idx="2"/>
            <a:endCxn id="135" idx="0"/>
          </p:cNvCxnSpPr>
          <p:nvPr/>
        </p:nvCxnSpPr>
        <p:spPr>
          <a:xfrm rot="16200000" flipH="1">
            <a:off x="6251484" y="3098021"/>
            <a:ext cx="505052" cy="82752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D486E677-A694-43F0-76D8-22A00F7A219F}"/>
              </a:ext>
            </a:extLst>
          </p:cNvPr>
          <p:cNvCxnSpPr>
            <a:cxnSpLocks/>
            <a:stCxn id="2" idx="2"/>
            <a:endCxn id="120" idx="0"/>
          </p:cNvCxnSpPr>
          <p:nvPr/>
        </p:nvCxnSpPr>
        <p:spPr>
          <a:xfrm flipH="1">
            <a:off x="6090246" y="2255318"/>
            <a:ext cx="1" cy="416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사각형: 둥근 모서리 197">
            <a:extLst>
              <a:ext uri="{FF2B5EF4-FFF2-40B4-BE49-F238E27FC236}">
                <a16:creationId xmlns:a16="http://schemas.microsoft.com/office/drawing/2014/main" id="{0EBD18C7-2854-F4D6-9C76-357704E77E64}"/>
              </a:ext>
            </a:extLst>
          </p:cNvPr>
          <p:cNvSpPr/>
          <p:nvPr/>
        </p:nvSpPr>
        <p:spPr>
          <a:xfrm rot="10800000" flipV="1">
            <a:off x="3672820" y="5975783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C8FA0F70-9D6D-AC48-A66C-701EA196CAD9}"/>
              </a:ext>
            </a:extLst>
          </p:cNvPr>
          <p:cNvSpPr/>
          <p:nvPr/>
        </p:nvSpPr>
        <p:spPr>
          <a:xfrm rot="10800000" flipV="1">
            <a:off x="5010245" y="5972181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</p:spTree>
    <p:extLst>
      <p:ext uri="{BB962C8B-B14F-4D97-AF65-F5344CB8AC3E}">
        <p14:creationId xmlns:p14="http://schemas.microsoft.com/office/powerpoint/2010/main" val="1076169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5166322" y="1293293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5168222" y="2693519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 rot="10800000" flipV="1">
            <a:off x="4614169" y="4379636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 rot="10800000" flipV="1">
            <a:off x="5243252" y="6125537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 rot="10800000" flipV="1">
            <a:off x="6810418" y="6125537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8766665" y="2693520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8768992" y="3783080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8174231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10026539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16200000" flipH="1">
            <a:off x="5872097" y="2473468"/>
            <a:ext cx="438201" cy="19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7671317" y="674247"/>
            <a:ext cx="438202" cy="36003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5400000">
            <a:off x="5151209" y="3438698"/>
            <a:ext cx="1098470" cy="78340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16200000" flipH="1">
            <a:off x="9440797" y="3530959"/>
            <a:ext cx="501913" cy="23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5677514" y="4452632"/>
            <a:ext cx="1304131" cy="2041678"/>
          </a:xfrm>
          <a:prstGeom prst="bentConnector3">
            <a:avLst>
              <a:gd name="adj1" fmla="val 50000"/>
            </a:avLst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rot="16200000" flipH="1">
            <a:off x="4893931" y="5236215"/>
            <a:ext cx="1304131" cy="474512"/>
          </a:xfrm>
          <a:prstGeom prst="bentConnector3">
            <a:avLst>
              <a:gd name="adj1" fmla="val 50000"/>
            </a:avLst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739456" y="4422938"/>
            <a:ext cx="1005672" cy="9012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rot="16200000" flipH="1">
            <a:off x="9665610" y="4398034"/>
            <a:ext cx="1005672" cy="9510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35B1735-1EA7-D101-772F-FE8906D27699}"/>
              </a:ext>
            </a:extLst>
          </p:cNvPr>
          <p:cNvSpPr/>
          <p:nvPr/>
        </p:nvSpPr>
        <p:spPr>
          <a:xfrm>
            <a:off x="5980836" y="3814305"/>
            <a:ext cx="1317863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79CA43B-6A70-DB5B-0021-B1E9DF6D4417}"/>
              </a:ext>
            </a:extLst>
          </p:cNvPr>
          <p:cNvCxnSpPr>
            <a:cxnSpLocks/>
            <a:stCxn id="16" idx="2"/>
            <a:endCxn id="17" idx="1"/>
          </p:cNvCxnSpPr>
          <p:nvPr/>
        </p:nvCxnSpPr>
        <p:spPr>
          <a:xfrm rot="16200000" flipH="1">
            <a:off x="6229028" y="4644147"/>
            <a:ext cx="2072130" cy="1250650"/>
          </a:xfrm>
          <a:prstGeom prst="bentConnector4">
            <a:avLst>
              <a:gd name="adj1" fmla="val 45657"/>
              <a:gd name="adj2" fmla="val 1182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C7A22AD-459B-DD85-E037-095F78B38599}"/>
              </a:ext>
            </a:extLst>
          </p:cNvPr>
          <p:cNvCxnSpPr>
            <a:cxnSpLocks/>
            <a:stCxn id="3" idx="2"/>
            <a:endCxn id="57" idx="0"/>
          </p:cNvCxnSpPr>
          <p:nvPr/>
        </p:nvCxnSpPr>
        <p:spPr>
          <a:xfrm rot="5400000">
            <a:off x="4961424" y="2675691"/>
            <a:ext cx="525248" cy="17361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A2F2BD33-B0C1-1CC2-3DFD-8CF9CE8C7261}"/>
              </a:ext>
            </a:extLst>
          </p:cNvPr>
          <p:cNvSpPr/>
          <p:nvPr/>
        </p:nvSpPr>
        <p:spPr>
          <a:xfrm rot="10800000" flipV="1">
            <a:off x="3661377" y="3806414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축제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EAABA034-2B80-2AAE-BC72-C8528769D165}"/>
              </a:ext>
            </a:extLst>
          </p:cNvPr>
          <p:cNvCxnSpPr>
            <a:cxnSpLocks/>
            <a:stCxn id="3" idx="2"/>
            <a:endCxn id="16" idx="0"/>
          </p:cNvCxnSpPr>
          <p:nvPr/>
        </p:nvCxnSpPr>
        <p:spPr>
          <a:xfrm rot="16200000" flipH="1">
            <a:off x="6099388" y="3273924"/>
            <a:ext cx="533139" cy="5476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1D5370F-EFB4-62F0-A065-31F8C9CE5A05}"/>
              </a:ext>
            </a:extLst>
          </p:cNvPr>
          <p:cNvSpPr/>
          <p:nvPr/>
        </p:nvSpPr>
        <p:spPr>
          <a:xfrm>
            <a:off x="6886943" y="4381505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여행코스 생성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12E7F7EE-865E-33AF-99DB-B8CDD35EDF0E}"/>
              </a:ext>
            </a:extLst>
          </p:cNvPr>
          <p:cNvCxnSpPr>
            <a:cxnSpLocks/>
            <a:stCxn id="16" idx="2"/>
            <a:endCxn id="15" idx="1"/>
          </p:cNvCxnSpPr>
          <p:nvPr/>
        </p:nvCxnSpPr>
        <p:spPr>
          <a:xfrm rot="5400000">
            <a:off x="5445445" y="5111214"/>
            <a:ext cx="2072130" cy="3165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0AC92350-5CAE-865F-1C5B-6DB53307052A}"/>
              </a:ext>
            </a:extLst>
          </p:cNvPr>
          <p:cNvCxnSpPr>
            <a:cxnSpLocks/>
            <a:stCxn id="3" idx="2"/>
            <a:endCxn id="74" idx="0"/>
          </p:cNvCxnSpPr>
          <p:nvPr/>
        </p:nvCxnSpPr>
        <p:spPr>
          <a:xfrm rot="16200000" flipH="1">
            <a:off x="6321620" y="3051692"/>
            <a:ext cx="1100339" cy="1559285"/>
          </a:xfrm>
          <a:prstGeom prst="bentConnector3">
            <a:avLst>
              <a:gd name="adj1" fmla="val 2383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E05E020-545E-61BC-C69F-BE1335B391C6}"/>
              </a:ext>
            </a:extLst>
          </p:cNvPr>
          <p:cNvCxnSpPr>
            <a:cxnSpLocks/>
            <a:stCxn id="57" idx="2"/>
            <a:endCxn id="15" idx="3"/>
          </p:cNvCxnSpPr>
          <p:nvPr/>
        </p:nvCxnSpPr>
        <p:spPr>
          <a:xfrm rot="16200000" flipH="1">
            <a:off x="3770924" y="4833208"/>
            <a:ext cx="2057353" cy="8873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9DE432-2FB7-6B0B-52A0-3D1F0F7DD2FA}"/>
              </a:ext>
            </a:extLst>
          </p:cNvPr>
          <p:cNvSpPr/>
          <p:nvPr/>
        </p:nvSpPr>
        <p:spPr>
          <a:xfrm>
            <a:off x="954155" y="2690380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15572547-7BED-5FBB-C382-FD332048B3C6}"/>
              </a:ext>
            </a:extLst>
          </p:cNvPr>
          <p:cNvSpPr/>
          <p:nvPr/>
        </p:nvSpPr>
        <p:spPr>
          <a:xfrm>
            <a:off x="296437" y="4959317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회원가입</a:t>
            </a:r>
          </a:p>
        </p:txBody>
      </p:sp>
      <p:sp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6AE8963A-45C0-60E9-807F-873EF9D051C8}"/>
              </a:ext>
            </a:extLst>
          </p:cNvPr>
          <p:cNvSpPr/>
          <p:nvPr/>
        </p:nvSpPr>
        <p:spPr>
          <a:xfrm>
            <a:off x="1925722" y="4957758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ID/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비번 찾기</a:t>
            </a:r>
          </a:p>
        </p:txBody>
      </p:sp>
      <p:cxnSp>
        <p:nvCxnSpPr>
          <p:cNvPr id="148" name="직선 화살표 연결선 147">
            <a:extLst>
              <a:ext uri="{FF2B5EF4-FFF2-40B4-BE49-F238E27FC236}">
                <a16:creationId xmlns:a16="http://schemas.microsoft.com/office/drawing/2014/main" id="{5666740B-EF49-42E1-88F2-661F4DC15C54}"/>
              </a:ext>
            </a:extLst>
          </p:cNvPr>
          <p:cNvCxnSpPr>
            <a:cxnSpLocks/>
            <a:stCxn id="120" idx="2"/>
            <a:endCxn id="134" idx="0"/>
          </p:cNvCxnSpPr>
          <p:nvPr/>
        </p:nvCxnSpPr>
        <p:spPr>
          <a:xfrm rot="5400000">
            <a:off x="628858" y="3710095"/>
            <a:ext cx="1681290" cy="8171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221CBE24-CD9D-52F5-0857-C213DE9EBC71}"/>
              </a:ext>
            </a:extLst>
          </p:cNvPr>
          <p:cNvCxnSpPr>
            <a:cxnSpLocks/>
            <a:stCxn id="120" idx="2"/>
            <a:endCxn id="135" idx="0"/>
          </p:cNvCxnSpPr>
          <p:nvPr/>
        </p:nvCxnSpPr>
        <p:spPr>
          <a:xfrm rot="16200000" flipH="1">
            <a:off x="1444280" y="3711826"/>
            <a:ext cx="1679731" cy="81213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D486E677-A694-43F0-76D8-22A00F7A219F}"/>
              </a:ext>
            </a:extLst>
          </p:cNvPr>
          <p:cNvCxnSpPr>
            <a:cxnSpLocks/>
            <a:stCxn id="2" idx="2"/>
            <a:endCxn id="120" idx="0"/>
          </p:cNvCxnSpPr>
          <p:nvPr/>
        </p:nvCxnSpPr>
        <p:spPr>
          <a:xfrm rot="5400000">
            <a:off x="3766633" y="366766"/>
            <a:ext cx="435062" cy="421216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6455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207831" y="5353828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049191" y="4996229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63ECF77-D510-5A23-2DC9-B0E18430FE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191" y="1054487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22885" y="8887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22452" y="5393860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지역 지도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1F8754A-DAB6-8E42-20D1-3DCEF8B524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830" y="1080000"/>
            <a:ext cx="5400000" cy="36000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F9185AD-B0B1-7EFE-00D8-F5E1435125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72" y="1080000"/>
            <a:ext cx="5400000" cy="360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FD024B-6742-4C13-6525-C5C2F37BAA95}"/>
              </a:ext>
            </a:extLst>
          </p:cNvPr>
          <p:cNvSpPr txBox="1"/>
          <p:nvPr/>
        </p:nvSpPr>
        <p:spPr>
          <a:xfrm>
            <a:off x="2984932" y="5036260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전국 팔도와 광역시 중 선택 가능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예시는 전라남도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누를 시에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혹은 시 군 등으로 이동</a:t>
            </a:r>
          </a:p>
        </p:txBody>
      </p:sp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393699" y="5291252"/>
            <a:ext cx="1090421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API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076372" y="499783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사람들이 공유한 다양한 정보를 고를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마커의 정보를 한 눈에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B075667-C3D5-1F3E-4E85-6825F23765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161B5E-5A95-A0C6-7D56-40ECFAD224D6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AFC871-E956-8EFA-42D5-4D13298A8C89}"/>
              </a:ext>
            </a:extLst>
          </p:cNvPr>
          <p:cNvSpPr txBox="1">
            <a:spLocks/>
          </p:cNvSpPr>
          <p:nvPr/>
        </p:nvSpPr>
        <p:spPr>
          <a:xfrm>
            <a:off x="2238172" y="4934111"/>
            <a:ext cx="9115628" cy="994663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지도에서 특정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mark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를 선택하거나 위쪽의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 식당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tab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을 누를 시 나오는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여러 사람들이 올린 게시글을 볼 수 있고 내가 갔던 곳에 대한 글을 작성할 수 있다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F70498-E595-9917-4C15-411D7CD4E5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73" y="1080000"/>
            <a:ext cx="5400000" cy="360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34A9C6-ECA2-1770-F351-CF43DDD82E44}"/>
              </a:ext>
            </a:extLst>
          </p:cNvPr>
          <p:cNvPicPr preferRelativeResize="0"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927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DE5EA0-F3F6-CDB0-A53A-61F250C2F882}"/>
              </a:ext>
            </a:extLst>
          </p:cNvPr>
          <p:cNvSpPr txBox="1"/>
          <p:nvPr/>
        </p:nvSpPr>
        <p:spPr>
          <a:xfrm>
            <a:off x="1171115" y="5478984"/>
            <a:ext cx="1431988" cy="338554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상세 게시물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22FB45-854C-374C-3B6E-A1BD0C703262}"/>
              </a:ext>
            </a:extLst>
          </p:cNvPr>
          <p:cNvSpPr txBox="1"/>
          <p:nvPr/>
        </p:nvSpPr>
        <p:spPr>
          <a:xfrm>
            <a:off x="3536092" y="5170182"/>
            <a:ext cx="525990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상세 게시물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여러 장의 사진을 한 장씩 크게 보여줌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A43623A-F739-F3F7-992B-F560E75A93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08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PPT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IA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디자인전반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와이어프레임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5E62DEF-C7B8-FD42-08EF-1C1D79764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0" y="865936"/>
            <a:ext cx="4673240" cy="39353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79F7C39-0842-B485-DFC1-8B030A8AF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77" y="888995"/>
            <a:ext cx="4673240" cy="393536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CCE7B9-DAFC-F19C-3A22-C7B72E9444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16" y="870304"/>
            <a:ext cx="4673240" cy="393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1748889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588219" y="2382115"/>
            <a:ext cx="2820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여가활동 중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에 대한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관심도가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가장 많이 증가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021556" y="3335622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기존의 여행지정보는 블로그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인스타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등을 일일이 찾아봐야 했기에 </a:t>
            </a:r>
            <a:r>
              <a:rPr lang="ko-KR" altLang="en-US" b="1" dirty="0">
                <a:solidFill>
                  <a:srgbClr val="FF0000"/>
                </a:solidFill>
                <a:latin typeface="Gowun Batang" pitchFamily="2" charset="-127"/>
                <a:ea typeface="Gowun Batang" pitchFamily="2" charset="-127"/>
              </a:rPr>
              <a:t>불편</a:t>
            </a:r>
            <a:endParaRPr lang="en-US" altLang="ko-KR" b="1" dirty="0">
              <a:solidFill>
                <a:srgbClr val="FF0000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2CEF-14A4-CBB1-621F-9E1068E16B15}"/>
              </a:ext>
            </a:extLst>
          </p:cNvPr>
          <p:cNvSpPr txBox="1"/>
          <p:nvPr/>
        </p:nvSpPr>
        <p:spPr>
          <a:xfrm>
            <a:off x="997315" y="4289129"/>
            <a:ext cx="4038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 정보를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0741-711E-99A4-12DD-84C69653BA8E}"/>
              </a:ext>
            </a:extLst>
          </p:cNvPr>
          <p:cNvSpPr txBox="1"/>
          <p:nvPr/>
        </p:nvSpPr>
        <p:spPr>
          <a:xfrm>
            <a:off x="-642233" y="6218504"/>
            <a:ext cx="4038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en-US" altLang="ko-KR" sz="1100" b="1" dirty="0"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1100" b="0" i="0" dirty="0">
                <a:solidFill>
                  <a:srgbClr val="202020"/>
                </a:solidFill>
                <a:effectLst/>
                <a:latin typeface="-apple-system"/>
              </a:rPr>
              <a:t>대상을 직접 파악하는 것</a:t>
            </a:r>
            <a:r>
              <a:rPr lang="en-US" altLang="ko-KR" sz="1100" b="0" i="0" dirty="0">
                <a:solidFill>
                  <a:srgbClr val="202020"/>
                </a:solidFill>
                <a:effectLst/>
                <a:latin typeface="-apple-system"/>
              </a:rPr>
              <a:t>.</a:t>
            </a:r>
            <a:endParaRPr lang="ko-KR" altLang="en-US" sz="1100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2934151" y="3786250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2597787" y="1561468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2706158" y="1623836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7696905" y="3795548"/>
            <a:ext cx="1805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7475527" y="1529455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7569909" y="1623836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2547996" y="4549223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7354406" y="4534430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직관적으로 보는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 여행지</a:t>
            </a: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23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1941006" y="2340498"/>
            <a:ext cx="8340437" cy="2177004"/>
            <a:chOff x="2086476" y="1715258"/>
            <a:chExt cx="8340437" cy="217700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086476" y="1715258"/>
              <a:ext cx="83404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330912" y="2088315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0" y="3130687"/>
              <a:ext cx="81792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330912" y="3522930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2" y="5197835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6896" y="200212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26418" y="1197050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28341" y="5697085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1063</TotalTime>
  <Words>432</Words>
  <Application>Microsoft Office PowerPoint</Application>
  <PresentationFormat>와이드스크린</PresentationFormat>
  <Paragraphs>155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-apple-system</vt:lpstr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KMS5050022</cp:lastModifiedBy>
  <cp:revision>55</cp:revision>
  <dcterms:created xsi:type="dcterms:W3CDTF">2023-02-19T04:40:02Z</dcterms:created>
  <dcterms:modified xsi:type="dcterms:W3CDTF">2023-06-14T06:51:34Z</dcterms:modified>
</cp:coreProperties>
</file>

<file path=docProps/thumbnail.jpeg>
</file>